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2"/>
  </p:normalViewPr>
  <p:slideViewPr>
    <p:cSldViewPr snapToGrid="0" snapToObjects="1">
      <p:cViewPr varScale="1">
        <p:scale>
          <a:sx n="90" d="100"/>
          <a:sy n="90" d="100"/>
        </p:scale>
        <p:origin x="23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3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8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3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54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7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93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92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63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98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37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67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2C05C-04AC-124F-ADD0-9B1A1DDBFEF1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6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941" y="4301040"/>
            <a:ext cx="457129" cy="8821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661" y="4508797"/>
            <a:ext cx="398705" cy="3987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86086" y="3957637"/>
            <a:ext cx="1457997" cy="1471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651" y="1386894"/>
            <a:ext cx="457129" cy="88212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71796" y="1043491"/>
            <a:ext cx="1457997" cy="1471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538474" y="2171700"/>
            <a:ext cx="2743200" cy="2337097"/>
          </a:xfrm>
          <a:prstGeom prst="round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981386" y="2891921"/>
            <a:ext cx="2114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SyncServerII</a:t>
            </a:r>
            <a:r>
              <a:rPr lang="en-US" sz="2800" dirty="0" smtClean="0"/>
              <a:t> server</a:t>
            </a:r>
            <a:endParaRPr lang="en-US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993" y="1564395"/>
            <a:ext cx="566801" cy="527125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7281674" y="2070260"/>
            <a:ext cx="1341406" cy="82166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281674" y="3711556"/>
            <a:ext cx="1956267" cy="69580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266631" y="2269022"/>
            <a:ext cx="2007387" cy="96008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038839" y="1043491"/>
            <a:ext cx="1457997" cy="1471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2" y="1333696"/>
            <a:ext cx="457129" cy="8821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926" y="1493211"/>
            <a:ext cx="548010" cy="473337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3359047" y="1881159"/>
            <a:ext cx="1179427" cy="101076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602858" y="2171700"/>
            <a:ext cx="1935616" cy="99995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020950" y="3957637"/>
            <a:ext cx="1457997" cy="1471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503" y="4247842"/>
            <a:ext cx="457129" cy="88212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1037" y="4407357"/>
            <a:ext cx="548010" cy="473337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3289682" y="3797115"/>
            <a:ext cx="1264353" cy="77076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2624427" y="3517379"/>
            <a:ext cx="1941821" cy="76084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802082" y="198264"/>
            <a:ext cx="547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Single Group of Sharing Users</a:t>
            </a:r>
            <a:endParaRPr lang="en-US" sz="3200" dirty="0"/>
          </a:p>
        </p:txBody>
      </p:sp>
      <p:sp>
        <p:nvSpPr>
          <p:cNvPr id="53" name="TextBox 52"/>
          <p:cNvSpPr txBox="1"/>
          <p:nvPr/>
        </p:nvSpPr>
        <p:spPr>
          <a:xfrm>
            <a:off x="1964135" y="2457031"/>
            <a:ext cx="78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54" name="TextBox 53"/>
          <p:cNvSpPr txBox="1"/>
          <p:nvPr/>
        </p:nvSpPr>
        <p:spPr>
          <a:xfrm>
            <a:off x="1935558" y="5394223"/>
            <a:ext cx="78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</a:t>
            </a:r>
            <a:r>
              <a:rPr lang="en-US" baseline="-25000" dirty="0"/>
              <a:t>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274018" y="2478970"/>
            <a:ext cx="78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</a:t>
            </a:r>
            <a:r>
              <a:rPr lang="en-US" baseline="-25000" dirty="0"/>
              <a:t>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237941" y="5394223"/>
            <a:ext cx="78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052514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643563" y="342900"/>
            <a:ext cx="29576" cy="635467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502381" y="342900"/>
            <a:ext cx="3616229" cy="6354678"/>
            <a:chOff x="1502381" y="342900"/>
            <a:chExt cx="3616229" cy="6354678"/>
          </a:xfrm>
        </p:grpSpPr>
        <p:sp>
          <p:nvSpPr>
            <p:cNvPr id="6" name="Rounded Rectangle 5"/>
            <p:cNvSpPr/>
            <p:nvPr/>
          </p:nvSpPr>
          <p:spPr>
            <a:xfrm>
              <a:off x="2166749" y="342900"/>
              <a:ext cx="2743200" cy="2337097"/>
            </a:xfrm>
            <a:prstGeom prst="roundRect">
              <a:avLst/>
            </a:prstGeom>
            <a:solidFill>
              <a:schemeClr val="accent1"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52498" y="548771"/>
              <a:ext cx="21145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/>
                <a:t>SyncServerII</a:t>
              </a:r>
              <a:r>
                <a:rPr lang="en-US" sz="2800" dirty="0" smtClean="0"/>
                <a:t> server</a:t>
              </a:r>
              <a:endParaRPr lang="en-US" sz="2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31055" y="1708749"/>
              <a:ext cx="241458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Actual master version for a sharing group: </a:t>
              </a:r>
              <a:r>
                <a:rPr lang="en-US" sz="2800" b="1" dirty="0" smtClean="0"/>
                <a:t>N</a:t>
              </a:r>
              <a:endParaRPr lang="en-US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416446" y="3960489"/>
              <a:ext cx="2372059" cy="23677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250" y="5341380"/>
              <a:ext cx="457129" cy="88212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7665" y="5545775"/>
              <a:ext cx="548010" cy="47333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331055" y="6328246"/>
              <a:ext cx="785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</a:t>
              </a:r>
              <a:endParaRPr lang="en-US" baseline="-25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47250" y="4045846"/>
              <a:ext cx="2489095" cy="1087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Last known master version for sharing group: </a:t>
              </a:r>
              <a:r>
                <a:rPr lang="en-US" sz="2800" b="1" dirty="0" smtClean="0"/>
                <a:t>N</a:t>
              </a:r>
              <a:endParaRPr lang="en-US" b="1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2723961" y="2861377"/>
              <a:ext cx="0" cy="98583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502381" y="3241909"/>
              <a:ext cx="1614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1) Request</a:t>
              </a:r>
              <a:endParaRPr lang="en-US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4507517" y="2875665"/>
              <a:ext cx="26194" cy="98583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174018" y="3249553"/>
              <a:ext cx="1614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2) Response</a:t>
              </a:r>
              <a:endParaRPr lang="en-US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700" y="3084987"/>
              <a:ext cx="545910" cy="545910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785" y="3017748"/>
            <a:ext cx="817654" cy="817654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6010085" y="377321"/>
            <a:ext cx="3533964" cy="6354678"/>
            <a:chOff x="1502381" y="342900"/>
            <a:chExt cx="3533964" cy="6354678"/>
          </a:xfrm>
        </p:grpSpPr>
        <p:sp>
          <p:nvSpPr>
            <p:cNvPr id="34" name="Rounded Rectangle 33"/>
            <p:cNvSpPr/>
            <p:nvPr/>
          </p:nvSpPr>
          <p:spPr>
            <a:xfrm>
              <a:off x="2166749" y="342900"/>
              <a:ext cx="2743200" cy="2337097"/>
            </a:xfrm>
            <a:prstGeom prst="roundRect">
              <a:avLst/>
            </a:prstGeom>
            <a:solidFill>
              <a:schemeClr val="accent1"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452498" y="548771"/>
              <a:ext cx="21145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/>
                <a:t>SyncServerII</a:t>
              </a:r>
              <a:r>
                <a:rPr lang="en-US" sz="2800" dirty="0" smtClean="0"/>
                <a:t> server</a:t>
              </a:r>
              <a:endParaRPr lang="en-US" sz="2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331055" y="1523005"/>
              <a:ext cx="241458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Actual master version for a sharing group</a:t>
              </a:r>
              <a:r>
                <a:rPr lang="en-US" smtClean="0"/>
                <a:t>: </a:t>
              </a:r>
            </a:p>
            <a:p>
              <a:r>
                <a:rPr lang="en-US" sz="2800" b="1" dirty="0" smtClean="0"/>
                <a:t>N + 1, ...</a:t>
              </a:r>
              <a:endParaRPr lang="en-US" b="1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416446" y="3960489"/>
              <a:ext cx="2372059" cy="23677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250" y="5341380"/>
              <a:ext cx="457129" cy="88212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7665" y="5545775"/>
              <a:ext cx="548010" cy="473337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331055" y="6328246"/>
              <a:ext cx="785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</a:t>
              </a:r>
              <a:endParaRPr lang="en-US" baseline="-25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47250" y="4045846"/>
              <a:ext cx="2489095" cy="1087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Last known master version for sharing group: </a:t>
              </a:r>
              <a:r>
                <a:rPr lang="en-US" sz="2800" b="1" dirty="0" smtClean="0"/>
                <a:t>N</a:t>
              </a:r>
              <a:endParaRPr lang="en-US" b="1" dirty="0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2723961" y="2861377"/>
              <a:ext cx="0" cy="98583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502381" y="3241909"/>
              <a:ext cx="1614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1) Request</a:t>
              </a:r>
              <a:endParaRPr lang="en-US" dirty="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>
              <a:off x="4593248" y="2875665"/>
              <a:ext cx="26194" cy="98583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3016852" y="3249553"/>
              <a:ext cx="1614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2) Response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25501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70</Words>
  <Application>Microsoft Macintosh PowerPoint</Application>
  <PresentationFormat>Widescreen</PresentationFormat>
  <Paragraphs>19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Prince</dc:creator>
  <cp:lastModifiedBy>Chris Prince</cp:lastModifiedBy>
  <cp:revision>26</cp:revision>
  <dcterms:created xsi:type="dcterms:W3CDTF">2018-06-03T14:20:19Z</dcterms:created>
  <dcterms:modified xsi:type="dcterms:W3CDTF">2018-06-03T15:33:09Z</dcterms:modified>
</cp:coreProperties>
</file>